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bd4bcef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bd4bcef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bd4bcef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bd4bce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bd4bcef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bd4bcef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bd4bceff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bd4bceff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bd4bceff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bd4bceff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bd4bceff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bd4bceff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d4bceff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bd4bceff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bd4bceff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bd4bceff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d4bceff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d4bcef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762" y="0"/>
            <a:ext cx="646647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18" y="0"/>
            <a:ext cx="81531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266" y="0"/>
            <a:ext cx="697146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241"/>
            <a:ext cx="9143998" cy="4225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66" y="0"/>
            <a:ext cx="83668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778" y="0"/>
            <a:ext cx="33804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